
<file path=[Content_Types].xml><?xml version="1.0" encoding="utf-8"?>
<Types xmlns="http://schemas.openxmlformats.org/package/2006/content-types">
  <Default Extension="jfif" ContentType="image/jpeg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0" r:id="rId4"/>
    <p:sldId id="292" r:id="rId5"/>
    <p:sldId id="291" r:id="rId6"/>
    <p:sldId id="290" r:id="rId7"/>
    <p:sldId id="293" r:id="rId8"/>
    <p:sldId id="294" r:id="rId9"/>
    <p:sldId id="295" r:id="rId10"/>
    <p:sldId id="296" r:id="rId11"/>
    <p:sldId id="297" r:id="rId12"/>
    <p:sldId id="298" r:id="rId13"/>
    <p:sldId id="299" r:id="rId14"/>
    <p:sldId id="300" r:id="rId15"/>
    <p:sldId id="301" r:id="rId16"/>
    <p:sldId id="302" r:id="rId1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40" d="100"/>
          <a:sy n="40" d="100"/>
        </p:scale>
        <p:origin x="1002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E7A475-44F0-4946-9EEA-54156D2BF8C1}" type="datetimeFigureOut">
              <a:rPr lang="ru-RU" smtClean="0"/>
              <a:t>28.11.2024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E87FF8-D3E7-4F0D-9228-63F12156B9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81355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E7A475-44F0-4946-9EEA-54156D2BF8C1}" type="datetimeFigureOut">
              <a:rPr lang="ru-RU" smtClean="0"/>
              <a:t>28.11.2024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E87FF8-D3E7-4F0D-9228-63F12156B9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0432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E7A475-44F0-4946-9EEA-54156D2BF8C1}" type="datetimeFigureOut">
              <a:rPr lang="ru-RU" smtClean="0"/>
              <a:t>28.11.2024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E87FF8-D3E7-4F0D-9228-63F12156B9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68288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E7A475-44F0-4946-9EEA-54156D2BF8C1}" type="datetimeFigureOut">
              <a:rPr lang="ru-RU" smtClean="0"/>
              <a:t>28.11.2024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E87FF8-D3E7-4F0D-9228-63F12156B9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91389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E7A475-44F0-4946-9EEA-54156D2BF8C1}" type="datetimeFigureOut">
              <a:rPr lang="ru-RU" smtClean="0"/>
              <a:t>28.11.2024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E87FF8-D3E7-4F0D-9228-63F12156B9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02178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E7A475-44F0-4946-9EEA-54156D2BF8C1}" type="datetimeFigureOut">
              <a:rPr lang="ru-RU" smtClean="0"/>
              <a:t>28.11.2024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E87FF8-D3E7-4F0D-9228-63F12156B9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81858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E7A475-44F0-4946-9EEA-54156D2BF8C1}" type="datetimeFigureOut">
              <a:rPr lang="ru-RU" smtClean="0"/>
              <a:t>28.11.2024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E87FF8-D3E7-4F0D-9228-63F12156B9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09720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E7A475-44F0-4946-9EEA-54156D2BF8C1}" type="datetimeFigureOut">
              <a:rPr lang="ru-RU" smtClean="0"/>
              <a:t>28.11.2024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E87FF8-D3E7-4F0D-9228-63F12156B9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28414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E7A475-44F0-4946-9EEA-54156D2BF8C1}" type="datetimeFigureOut">
              <a:rPr lang="ru-RU" smtClean="0"/>
              <a:t>28.11.2024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E87FF8-D3E7-4F0D-9228-63F12156B9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05195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E7A475-44F0-4946-9EEA-54156D2BF8C1}" type="datetimeFigureOut">
              <a:rPr lang="ru-RU" smtClean="0"/>
              <a:t>28.11.2024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E87FF8-D3E7-4F0D-9228-63F12156B9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94552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E7A475-44F0-4946-9EEA-54156D2BF8C1}" type="datetimeFigureOut">
              <a:rPr lang="ru-RU" smtClean="0"/>
              <a:t>28.11.2024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E87FF8-D3E7-4F0D-9228-63F12156B9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68161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E7A475-44F0-4946-9EEA-54156D2BF8C1}" type="datetimeFigureOut">
              <a:rPr lang="ru-RU" smtClean="0"/>
              <a:t>28.11.2024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E87FF8-D3E7-4F0D-9228-63F12156B9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67730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fif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fif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fif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catherineasquithgallery.com/uploads/posts/2021-02/1613687010_23-p-fon-dlya-prezentatsii-kukolnii-teatr-2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82691"/>
            <a:ext cx="12191999" cy="68545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82691"/>
            <a:ext cx="9144000" cy="1404269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5197642"/>
            <a:ext cx="9144000" cy="721895"/>
          </a:xfrm>
        </p:spPr>
        <p:txBody>
          <a:bodyPr>
            <a:normAutofit fontScale="92500" lnSpcReduction="10000"/>
          </a:bodyPr>
          <a:lstStyle/>
          <a:p>
            <a:r>
              <a:rPr lang="ru-RU" sz="5400" b="1" dirty="0">
                <a:solidFill>
                  <a:srgbClr val="C00000"/>
                </a:solidFill>
                <a:highlight>
                  <a:srgbClr val="FFFF00"/>
                </a:highlight>
              </a:rPr>
              <a:t>БУРАТИНО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970960" y="82692"/>
            <a:ext cx="8250080" cy="167392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Inflate">
              <a:avLst/>
            </a:prstTxWarp>
            <a:spAutoFit/>
          </a:bodyPr>
          <a:lstStyle/>
          <a:p>
            <a:pPr algn="ctr"/>
            <a:r>
              <a:rPr lang="ru-RU" sz="5400" b="1" cap="none" spc="0" dirty="0">
                <a:ln w="12700">
                  <a:solidFill>
                    <a:sysClr val="windowText" lastClr="000000"/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НАШ ТЕАТР</a:t>
            </a:r>
          </a:p>
        </p:txBody>
      </p:sp>
    </p:spTree>
    <p:extLst>
      <p:ext uri="{BB962C8B-B14F-4D97-AF65-F5344CB8AC3E}">
        <p14:creationId xmlns:p14="http://schemas.microsoft.com/office/powerpoint/2010/main" val="171318730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184FC6C-4B84-4C8F-B286-46AB16C01F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F2FAFB91-C2B6-4809-A4BD-4A35D76FDA5B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407963" y="365125"/>
            <a:ext cx="11549575" cy="6492875"/>
          </a:xfrm>
          <a:prstGeom prst="rect">
            <a:avLst/>
          </a:prstGeom>
        </p:spPr>
      </p:pic>
      <p:sp>
        <p:nvSpPr>
          <p:cNvPr id="4" name="Объект 3">
            <a:extLst>
              <a:ext uri="{FF2B5EF4-FFF2-40B4-BE49-F238E27FC236}">
                <a16:creationId xmlns:a16="http://schemas.microsoft.com/office/drawing/2014/main" id="{FC0D08CC-F98E-4FCC-AAF8-70A5A1E2C2B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 flipV="1">
            <a:off x="6383215" y="6636434"/>
            <a:ext cx="5181600" cy="45719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5784358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AFA218F-C072-416B-BCC3-A2187CFD54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5ED3569F-3407-42E9-AB8B-B615EE706BF2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267286" y="365125"/>
            <a:ext cx="11619914" cy="6127750"/>
          </a:xfrm>
          <a:prstGeom prst="rect">
            <a:avLst/>
          </a:prstGeom>
        </p:spPr>
      </p:pic>
      <p:sp>
        <p:nvSpPr>
          <p:cNvPr id="4" name="Объект 3">
            <a:extLst>
              <a:ext uri="{FF2B5EF4-FFF2-40B4-BE49-F238E27FC236}">
                <a16:creationId xmlns:a16="http://schemas.microsoft.com/office/drawing/2014/main" id="{7654B6EF-BF33-45AB-980A-792FAE89EE4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 flipV="1">
            <a:off x="6509824" y="6372664"/>
            <a:ext cx="5181600" cy="120211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3391957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F4E2B3D-89CC-4168-AEC9-396F87EB56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Объект 5">
            <a:extLst>
              <a:ext uri="{FF2B5EF4-FFF2-40B4-BE49-F238E27FC236}">
                <a16:creationId xmlns:a16="http://schemas.microsoft.com/office/drawing/2014/main" id="{4C0F9597-4BDB-4D15-9FD1-B0AE8DA5B167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9074" y="-1"/>
            <a:ext cx="11526252" cy="6492875"/>
          </a:xfrm>
        </p:spPr>
      </p:pic>
      <p:sp>
        <p:nvSpPr>
          <p:cNvPr id="4" name="Объект 3">
            <a:extLst>
              <a:ext uri="{FF2B5EF4-FFF2-40B4-BE49-F238E27FC236}">
                <a16:creationId xmlns:a16="http://schemas.microsoft.com/office/drawing/2014/main" id="{1A431D28-FB3A-4030-AD20-289FF2335E8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 flipV="1">
            <a:off x="6172200" y="6176962"/>
            <a:ext cx="5181600" cy="45719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6801270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F703B98-AB2D-4818-89FC-6C143B8C30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Объект 5">
            <a:extLst>
              <a:ext uri="{FF2B5EF4-FFF2-40B4-BE49-F238E27FC236}">
                <a16:creationId xmlns:a16="http://schemas.microsoft.com/office/drawing/2014/main" id="{BAE36CA5-1B00-4AF4-B394-8A8BF878D3DF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3137" y="365125"/>
            <a:ext cx="11333747" cy="6127750"/>
          </a:xfrm>
        </p:spPr>
      </p:pic>
      <p:sp>
        <p:nvSpPr>
          <p:cNvPr id="4" name="Объект 3">
            <a:extLst>
              <a:ext uri="{FF2B5EF4-FFF2-40B4-BE49-F238E27FC236}">
                <a16:creationId xmlns:a16="http://schemas.microsoft.com/office/drawing/2014/main" id="{F5A50AE7-CCF5-4B04-995E-A87E0C54CB7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 flipV="1">
            <a:off x="6172200" y="6492873"/>
            <a:ext cx="5181600" cy="45719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9974274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4EA9D36-7347-413C-B7D9-32E85CA611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Объект 5">
            <a:extLst>
              <a:ext uri="{FF2B5EF4-FFF2-40B4-BE49-F238E27FC236}">
                <a16:creationId xmlns:a16="http://schemas.microsoft.com/office/drawing/2014/main" id="{8FB63873-519C-423B-87C5-BBAC454B67BA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9074" y="365125"/>
            <a:ext cx="11285621" cy="6127749"/>
          </a:xfrm>
        </p:spPr>
      </p:pic>
      <p:sp>
        <p:nvSpPr>
          <p:cNvPr id="4" name="Объект 3">
            <a:extLst>
              <a:ext uri="{FF2B5EF4-FFF2-40B4-BE49-F238E27FC236}">
                <a16:creationId xmlns:a16="http://schemas.microsoft.com/office/drawing/2014/main" id="{8E17A06B-7347-445D-B903-649DB63F5D3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 flipV="1">
            <a:off x="6172200" y="6015790"/>
            <a:ext cx="5181600" cy="48126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7572270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4EAD948-81C0-4E11-9832-17FB113A98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Объект 5">
            <a:extLst>
              <a:ext uri="{FF2B5EF4-FFF2-40B4-BE49-F238E27FC236}">
                <a16:creationId xmlns:a16="http://schemas.microsoft.com/office/drawing/2014/main" id="{4219BE0F-60BF-4D0B-9024-7612BDB76B99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1" y="365125"/>
            <a:ext cx="10327104" cy="6127750"/>
          </a:xfrm>
        </p:spPr>
      </p:pic>
      <p:sp>
        <p:nvSpPr>
          <p:cNvPr id="4" name="Объект 3">
            <a:extLst>
              <a:ext uri="{FF2B5EF4-FFF2-40B4-BE49-F238E27FC236}">
                <a16:creationId xmlns:a16="http://schemas.microsoft.com/office/drawing/2014/main" id="{D15A72E7-B21E-48D1-952F-188B053310B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6131243"/>
            <a:ext cx="5181600" cy="45719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1336404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59E76CD-0ACC-4624-B751-F9CD8CEB94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Объект 5">
            <a:extLst>
              <a:ext uri="{FF2B5EF4-FFF2-40B4-BE49-F238E27FC236}">
                <a16:creationId xmlns:a16="http://schemas.microsoft.com/office/drawing/2014/main" id="{70E0C623-2F05-4163-AA73-58BB05AD3144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6300" y="119112"/>
            <a:ext cx="10591800" cy="6619776"/>
          </a:xfrm>
        </p:spPr>
      </p:pic>
      <p:sp>
        <p:nvSpPr>
          <p:cNvPr id="4" name="Объект 3">
            <a:extLst>
              <a:ext uri="{FF2B5EF4-FFF2-40B4-BE49-F238E27FC236}">
                <a16:creationId xmlns:a16="http://schemas.microsoft.com/office/drawing/2014/main" id="{3E34CFD6-0E95-4B91-A9C8-BC50CAC984B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 flipV="1">
            <a:off x="6172200" y="6176962"/>
            <a:ext cx="5181600" cy="45719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705273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Рисунок 1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 flipV="1">
            <a:off x="-132470" y="-89910"/>
            <a:ext cx="10515600" cy="558482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b="1" dirty="0"/>
              <a:t>Как выполнять:</a:t>
            </a:r>
            <a:r>
              <a:rPr lang="ru-RU" dirty="0"/>
              <a:t> широко открыть рот и улыбнуться. Прижать язык к нёбу всей поверхностью и не отрывать его. Тянуть нижнюю челюсть вниз, чтобы растягивалась подъязычная связка (уздечка). Язык будет похож на грибок. Удерживать язык в таком положении 10 секунд.</a:t>
            </a:r>
          </a:p>
        </p:txBody>
      </p:sp>
      <p:sp>
        <p:nvSpPr>
          <p:cNvPr id="19" name="Прямоугольник 18"/>
          <p:cNvSpPr/>
          <p:nvPr/>
        </p:nvSpPr>
        <p:spPr>
          <a:xfrm>
            <a:off x="269966" y="487680"/>
            <a:ext cx="8882743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Работаем над техникой речи</a:t>
            </a:r>
          </a:p>
        </p:txBody>
      </p:sp>
      <p:pic>
        <p:nvPicPr>
          <p:cNvPr id="1026" name="Picture 2" descr="https://assets-webflow.ngcdn.ru/599873abab717100012c91ea/63ded4923267e185c326fe0f_11567_7.pn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898690"/>
            <a:ext cx="5181600" cy="33230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891681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Рисунок 1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Заголовок 13"/>
          <p:cNvSpPr>
            <a:spLocks noGrp="1"/>
          </p:cNvSpPr>
          <p:nvPr>
            <p:ph type="title"/>
          </p:nvPr>
        </p:nvSpPr>
        <p:spPr>
          <a:xfrm>
            <a:off x="838200" y="365125"/>
            <a:ext cx="8732520" cy="1325563"/>
          </a:xfrm>
        </p:spPr>
        <p:txBody>
          <a:bodyPr>
            <a:normAutofit/>
          </a:bodyPr>
          <a:lstStyle/>
          <a:p>
            <a:pPr algn="ctr"/>
            <a:r>
              <a:rPr lang="ru-RU" sz="5400" b="1" dirty="0">
                <a:solidFill>
                  <a:srgbClr val="002060"/>
                </a:solidFill>
              </a:rPr>
              <a:t>Скороговорка</a:t>
            </a:r>
          </a:p>
        </p:txBody>
      </p:sp>
      <p:pic>
        <p:nvPicPr>
          <p:cNvPr id="3" name="Объект 2">
            <a:extLst>
              <a:ext uri="{FF2B5EF4-FFF2-40B4-BE49-F238E27FC236}">
                <a16:creationId xmlns:a16="http://schemas.microsoft.com/office/drawing/2014/main" id="{9AFF1696-F5C1-4FA8-94AD-43CAB35AD1ED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1600" y="1690687"/>
            <a:ext cx="4042611" cy="4351337"/>
          </a:xfrm>
        </p:spPr>
      </p:pic>
      <p:sp>
        <p:nvSpPr>
          <p:cNvPr id="16" name="Объект 15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84835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6600" dirty="0"/>
              <a:t>Три сороки – тараторки тараторили на горке.</a:t>
            </a:r>
          </a:p>
        </p:txBody>
      </p:sp>
    </p:spTree>
    <p:extLst>
      <p:ext uri="{BB962C8B-B14F-4D97-AF65-F5344CB8AC3E}">
        <p14:creationId xmlns:p14="http://schemas.microsoft.com/office/powerpoint/2010/main" val="7011626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60D3A71-D80F-43BC-A468-29B5897376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2F36B83-E4E2-42D0-8302-741ED20CC106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" name="Объект 8">
            <a:extLst>
              <a:ext uri="{FF2B5EF4-FFF2-40B4-BE49-F238E27FC236}">
                <a16:creationId xmlns:a16="http://schemas.microsoft.com/office/drawing/2014/main" id="{B840FD09-074F-4F17-B34F-0ED4EE127878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1015" y="365126"/>
            <a:ext cx="11662117" cy="5811838"/>
          </a:xfr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6C27D3FD-3BDB-4F7B-B403-674E580F374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95225" y="1399381"/>
            <a:ext cx="7230793" cy="44443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45728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4338" name="Picture 2" descr="https://sun9-73.userapi.com/impg/FM6KtIhj1jF1qwtyZXhqF9H2EZSVVpFG7a8y-Q/MHbn3NQ2gYo.jpg?size=960x720&amp;quality=95&amp;sign=153e3af6aa4e6105e609d90b3406b705&amp;c_uniq_tag=FJ4gtNurGrM_JNyUCvRJBbOAR5ed7Zr6fR82yLkv_KI&amp;type=album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3189" y="0"/>
            <a:ext cx="11285621" cy="66098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830659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3314" name="Picture 2" descr="https://cf3.ppt-online.org/files3/slide/c/CPnZr0eUDdh479Xvkq32QHBsJ8MOW5gtFRpEGl/slide-1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9075" y="97075"/>
            <a:ext cx="11405936" cy="65127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408389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5D0EBD3-2681-4539-9B17-2D6948FE7B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70A1DF00-6BCA-4DF8-A166-6125C235A4A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3477272"/>
            <a:ext cx="5181600" cy="45719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pic>
        <p:nvPicPr>
          <p:cNvPr id="8" name="Объект 7">
            <a:extLst>
              <a:ext uri="{FF2B5EF4-FFF2-40B4-BE49-F238E27FC236}">
                <a16:creationId xmlns:a16="http://schemas.microsoft.com/office/drawing/2014/main" id="{FB1D45F9-5405-48A4-B264-B684C14AB234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576775" y="-1"/>
            <a:ext cx="10777025" cy="6492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767119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5BD5A84-290C-4218-A1FF-A4ED4BE48B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C538CFAF-247D-4CC8-B976-F8A64F3F9C47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661182" y="365125"/>
            <a:ext cx="10692618" cy="6127750"/>
          </a:xfrm>
          <a:prstGeom prst="rect">
            <a:avLst/>
          </a:prstGeom>
        </p:spPr>
      </p:pic>
      <p:sp>
        <p:nvSpPr>
          <p:cNvPr id="4" name="Объект 3">
            <a:extLst>
              <a:ext uri="{FF2B5EF4-FFF2-40B4-BE49-F238E27FC236}">
                <a16:creationId xmlns:a16="http://schemas.microsoft.com/office/drawing/2014/main" id="{500413C2-8EBD-4348-884D-74F3773627B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5950633"/>
            <a:ext cx="5181600" cy="542242"/>
          </a:xfrm>
        </p:spPr>
        <p:txBody>
          <a:bodyPr>
            <a:normAutofit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2082677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579295D-B6AA-43C6-BC6F-002E594E20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253DADEA-1894-42DE-9D32-FFBB0BFF5426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393895" y="365125"/>
            <a:ext cx="11380763" cy="6127750"/>
          </a:xfrm>
          <a:prstGeom prst="rect">
            <a:avLst/>
          </a:prstGeom>
        </p:spPr>
      </p:pic>
      <p:sp>
        <p:nvSpPr>
          <p:cNvPr id="4" name="Объект 3">
            <a:extLst>
              <a:ext uri="{FF2B5EF4-FFF2-40B4-BE49-F238E27FC236}">
                <a16:creationId xmlns:a16="http://schemas.microsoft.com/office/drawing/2014/main" id="{FF1DA981-AC3E-452A-B145-2332F5995F7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6063175"/>
            <a:ext cx="5181600" cy="794825"/>
          </a:xfrm>
        </p:spPr>
        <p:txBody>
          <a:bodyPr>
            <a:normAutofit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2330365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257</TotalTime>
  <Words>62</Words>
  <Application>Microsoft Office PowerPoint</Application>
  <PresentationFormat>Широкоэкранный</PresentationFormat>
  <Paragraphs>6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0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Скороговорка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Мария</dc:creator>
  <cp:lastModifiedBy>Галина</cp:lastModifiedBy>
  <cp:revision>34</cp:revision>
  <dcterms:created xsi:type="dcterms:W3CDTF">2022-09-24T07:07:52Z</dcterms:created>
  <dcterms:modified xsi:type="dcterms:W3CDTF">2024-11-28T14:17:47Z</dcterms:modified>
</cp:coreProperties>
</file>